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6" r:id="rId6"/>
    <p:sldId id="277" r:id="rId7"/>
    <p:sldId id="278" r:id="rId8"/>
    <p:sldId id="279" r:id="rId9"/>
    <p:sldId id="257" r:id="rId10"/>
    <p:sldId id="258" r:id="rId11"/>
    <p:sldId id="259" r:id="rId12"/>
    <p:sldId id="260" r:id="rId13"/>
    <p:sldId id="261" r:id="rId14"/>
    <p:sldId id="262" r:id="rId15"/>
    <p:sldId id="282" r:id="rId16"/>
    <p:sldId id="264" r:id="rId17"/>
    <p:sldId id="265" r:id="rId18"/>
    <p:sldId id="271" r:id="rId19"/>
    <p:sldId id="273" r:id="rId20"/>
    <p:sldId id="274" r:id="rId21"/>
    <p:sldId id="266" r:id="rId22"/>
    <p:sldId id="267" r:id="rId23"/>
    <p:sldId id="268" r:id="rId24"/>
    <p:sldId id="283" r:id="rId25"/>
    <p:sldId id="284" r:id="rId26"/>
    <p:sldId id="285" r:id="rId27"/>
    <p:sldId id="286" r:id="rId28"/>
    <p:sldId id="270" r:id="rId29"/>
    <p:sldId id="280" r:id="rId30"/>
    <p:sldId id="281" r:id="rId31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6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55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3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2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47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4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47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40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05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9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5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1B16A-BB4C-4D10-B1E8-2671E0D440B1}" type="datetimeFigureOut">
              <a:rPr lang="en-GB" smtClean="0"/>
              <a:t>20/04/2015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62C8C-E8D8-4726-92F4-676BB86D7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02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306687"/>
          </a:xfrm>
        </p:spPr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Food – The Game Changer</a:t>
            </a:r>
            <a:br>
              <a:rPr lang="en-GB" b="1" dirty="0" smtClean="0">
                <a:solidFill>
                  <a:srgbClr val="00B050"/>
                </a:solidFill>
              </a:rPr>
            </a:br>
            <a:r>
              <a:rPr lang="en-GB" b="1" dirty="0" smtClean="0">
                <a:solidFill>
                  <a:srgbClr val="00B050"/>
                </a:solidFill>
              </a:rPr>
              <a:t/>
            </a:r>
            <a:br>
              <a:rPr lang="en-GB" b="1" dirty="0" smtClean="0">
                <a:solidFill>
                  <a:srgbClr val="00B050"/>
                </a:solidFill>
              </a:rPr>
            </a:br>
            <a:r>
              <a:rPr lang="en-GB" b="1" i="1" dirty="0" smtClean="0">
                <a:solidFill>
                  <a:srgbClr val="00B050"/>
                </a:solidFill>
              </a:rPr>
              <a:t>Incredible things do happen!</a:t>
            </a:r>
            <a:endParaRPr lang="en-GB" b="1" i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157192"/>
            <a:ext cx="8496944" cy="100811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Declan Donnelly</a:t>
            </a:r>
          </a:p>
          <a:p>
            <a:r>
              <a:rPr lang="en-GB" dirty="0" smtClean="0"/>
              <a:t>Causeway Coast and Glens Borough Council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11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have we learned?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Food can be a game changer for communities</a:t>
            </a:r>
          </a:p>
          <a:p>
            <a:r>
              <a:rPr lang="en-GB" dirty="0" smtClean="0"/>
              <a:t>Focus on growing is great but too narrow</a:t>
            </a:r>
          </a:p>
          <a:p>
            <a:r>
              <a:rPr lang="en-GB" dirty="0" smtClean="0"/>
              <a:t>People are fascinated by food in all its forms</a:t>
            </a:r>
          </a:p>
          <a:p>
            <a:r>
              <a:rPr lang="en-GB" dirty="0" smtClean="0"/>
              <a:t>Food can bring people together, whether through growing, cooking or eating!</a:t>
            </a:r>
          </a:p>
          <a:p>
            <a:r>
              <a:rPr lang="en-GB" dirty="0" smtClean="0"/>
              <a:t>We are all part of this food debate</a:t>
            </a:r>
          </a:p>
          <a:p>
            <a:pPr marL="457200" lvl="1" indent="0" algn="ctr">
              <a:buNone/>
            </a:pPr>
            <a:r>
              <a:rPr lang="en-GB" sz="5400" dirty="0" smtClean="0">
                <a:solidFill>
                  <a:srgbClr val="00B050"/>
                </a:solidFill>
              </a:rPr>
              <a:t>‘If you eat, you’re in’</a:t>
            </a:r>
            <a:endParaRPr lang="en-GB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9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Pizza the action!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8" y="1330541"/>
            <a:ext cx="352839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34198"/>
            <a:ext cx="3528392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528392" cy="267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08026"/>
            <a:ext cx="3528392" cy="272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59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720840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Range of ideas: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‘</a:t>
            </a:r>
            <a:r>
              <a:rPr lang="en-GB" sz="2800" dirty="0" err="1"/>
              <a:t>Souper</a:t>
            </a:r>
            <a:r>
              <a:rPr lang="en-GB" sz="2800" dirty="0"/>
              <a:t> Saturdays’ – teaching people to make simple soups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Baking in schools – eventually grow wheat and follow the process right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Slow cooking – energy efficient, less equipment &amp; ingredients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Potluck suppers – people got to taste different foods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Funny fruit face pancakes  - children learn a skill but also have fun with food or as we say...PLEASE play with your food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620688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So, what did we do?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211039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Food for thought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904656" cy="443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4208" y="1916832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We need to start early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04069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 is messy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41682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852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smtClean="0"/>
              <a:t>Pig Club</a:t>
            </a:r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55272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535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relationship with food starts early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81" y="1600200"/>
            <a:ext cx="43384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545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352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8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Bringing people together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79" y="1662335"/>
            <a:ext cx="5194242" cy="440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1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Big Screen comes to </a:t>
            </a:r>
            <a:r>
              <a:rPr lang="en-GB" dirty="0" err="1" smtClean="0"/>
              <a:t>Cloughmills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77686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60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836712"/>
            <a:ext cx="7690048" cy="528945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 </a:t>
            </a:r>
            <a:r>
              <a:rPr lang="en-GB" sz="9600" b="1" dirty="0" smtClean="0">
                <a:solidFill>
                  <a:srgbClr val="00B050"/>
                </a:solidFill>
              </a:rPr>
              <a:t>Food </a:t>
            </a:r>
            <a:r>
              <a:rPr lang="en-GB" sz="9600" b="1" dirty="0">
                <a:solidFill>
                  <a:srgbClr val="00B050"/>
                </a:solidFill>
              </a:rPr>
              <a:t>is the solution, not the problem</a:t>
            </a:r>
          </a:p>
        </p:txBody>
      </p:sp>
    </p:spTree>
    <p:extLst>
      <p:ext uri="{BB962C8B-B14F-4D97-AF65-F5344CB8AC3E}">
        <p14:creationId xmlns:p14="http://schemas.microsoft.com/office/powerpoint/2010/main" val="2959403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Social and therapeutic horticulture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00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84887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927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2136339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The serious side is that people are facing food poverty, even in </a:t>
            </a:r>
            <a:r>
              <a:rPr lang="en-GB" sz="3200" dirty="0" err="1"/>
              <a:t>Cloughmills</a:t>
            </a:r>
            <a:r>
              <a:rPr lang="en-GB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As part of our evaluations, people reported missing meals because there wasn’t enough food in the home or because they fed children/other family members first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People don’t know how to cook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People have limited choices due to lack of transport </a:t>
            </a:r>
            <a:r>
              <a:rPr lang="en-GB" sz="3200" dirty="0" err="1"/>
              <a:t>etc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44510" y="980728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But….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505534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1484784"/>
            <a:ext cx="4896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The </a:t>
            </a:r>
            <a:r>
              <a:rPr lang="en-GB" sz="3600" dirty="0" err="1"/>
              <a:t>Dolmio</a:t>
            </a:r>
            <a:r>
              <a:rPr lang="en-GB" sz="3600" dirty="0"/>
              <a:t> Factor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2667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355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98072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Food can have serious positive or negative physical and emotional health impacts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We have encountered people of all ages suffering emotionally as well as physically because of lack of food or lack of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So, food can heal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We are starting from the beginning – we are now a breast feeding friendly project and </a:t>
            </a:r>
            <a:r>
              <a:rPr lang="en-GB" sz="2800" dirty="0" smtClean="0"/>
              <a:t>promote baby </a:t>
            </a:r>
            <a:r>
              <a:rPr lang="en-GB" sz="2800" dirty="0"/>
              <a:t>led weaning – form habits early!</a:t>
            </a:r>
          </a:p>
        </p:txBody>
      </p:sp>
    </p:spTree>
    <p:extLst>
      <p:ext uri="{BB962C8B-B14F-4D97-AF65-F5344CB8AC3E}">
        <p14:creationId xmlns:p14="http://schemas.microsoft.com/office/powerpoint/2010/main" val="2182074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6489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130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/>
          <a:lstStyle/>
          <a:p>
            <a:r>
              <a:rPr lang="en-GB" dirty="0" smtClean="0"/>
              <a:t>This much we know…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060848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is hard work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is hard motivating volunteers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is important to ask people what they would like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is fun when it all comes together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must start small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You do not know where it will lead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is important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does make a difference to people in different ways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does bring people together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does work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It is fun [so important we use it twice]</a:t>
            </a:r>
            <a:endParaRPr lang="en-GB" sz="2400" dirty="0"/>
          </a:p>
        </p:txBody>
      </p:sp>
      <p:pic>
        <p:nvPicPr>
          <p:cNvPr id="12290" name="Picture 2" descr="C:\Users\donnellyd\AppData\Local\Microsoft\Windows\Temporary Internet Files\Content.IE5\HCPMWMV5\0040220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13489" cy="175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166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727075"/>
            <a:ext cx="598011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584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160463"/>
            <a:ext cx="741362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3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980728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Better food for all?</a:t>
            </a:r>
            <a:br>
              <a:rPr lang="en-GB" sz="6000" b="1" dirty="0">
                <a:solidFill>
                  <a:srgbClr val="00B050"/>
                </a:solidFill>
              </a:rPr>
            </a:br>
            <a:r>
              <a:rPr lang="en-GB" sz="6000" b="1" dirty="0">
                <a:solidFill>
                  <a:srgbClr val="00B050"/>
                </a:solidFill>
              </a:rPr>
              <a:t/>
            </a:r>
            <a:br>
              <a:rPr lang="en-GB" sz="6000" b="1" dirty="0">
                <a:solidFill>
                  <a:srgbClr val="00B050"/>
                </a:solidFill>
              </a:rPr>
            </a:br>
            <a:r>
              <a:rPr lang="en-GB" sz="6000" b="1" dirty="0">
                <a:solidFill>
                  <a:srgbClr val="00B050"/>
                </a:solidFill>
              </a:rPr>
              <a:t>We live in a world stretched beyond environmental and social limits</a:t>
            </a:r>
          </a:p>
        </p:txBody>
      </p:sp>
    </p:spTree>
    <p:extLst>
      <p:ext uri="{BB962C8B-B14F-4D97-AF65-F5344CB8AC3E}">
        <p14:creationId xmlns:p14="http://schemas.microsoft.com/office/powerpoint/2010/main" val="2126412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04664"/>
            <a:ext cx="842486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470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2967335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Reconnecting people with each other, their community and the natural environment using the language of food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5466"/>
            <a:ext cx="2992388" cy="2069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7363"/>
            <a:ext cx="4969452" cy="14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5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Background – Incredible Edible </a:t>
            </a:r>
            <a:r>
              <a:rPr lang="en-GB" dirty="0" err="1" smtClean="0"/>
              <a:t>Cloughmills</a:t>
            </a:r>
            <a:endParaRPr lang="en-GB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5366440" cy="448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6176" y="1988840"/>
            <a:ext cx="2448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We started our journey looking over this wall in 2009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540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Dream to reality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5078408" cy="448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2060848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When people work together, anything is possible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1071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Need to keep dreaming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4041998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0561"/>
            <a:ext cx="403542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66124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The Old Mill, </a:t>
            </a:r>
            <a:r>
              <a:rPr lang="en-GB" sz="3600" dirty="0" err="1" smtClean="0"/>
              <a:t>Cloughmills</a:t>
            </a:r>
            <a:r>
              <a:rPr lang="en-GB" sz="3600" dirty="0" smtClean="0"/>
              <a:t>, 2012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9171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Dream to reality [2013]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949"/>
            <a:ext cx="393653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4" y="4077072"/>
            <a:ext cx="38309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9900"/>
            <a:ext cx="3816423" cy="259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39900"/>
            <a:ext cx="3913510" cy="259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00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1562D841E46541A18D83718587B3B5" ma:contentTypeVersion="0" ma:contentTypeDescription="Create a new document." ma:contentTypeScope="" ma:versionID="e8098d1ffc9f6a0bb003e61bf669e1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11F3CD-F558-4D7B-9916-8B320590D4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D226487-34A8-4477-AD37-39E1A1DB87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5F8C13-928B-4CA5-BF8F-250BD3BACA51}">
  <ds:schemaRefs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465</Words>
  <Application>Microsoft Office PowerPoint</Application>
  <PresentationFormat>On-screen Show (4:3)</PresentationFormat>
  <Paragraphs>58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Food – The Game Changer  Incredible things do happen!</vt:lpstr>
      <vt:lpstr>PowerPoint Presentation</vt:lpstr>
      <vt:lpstr>PowerPoint Presentation</vt:lpstr>
      <vt:lpstr>PowerPoint Presentation</vt:lpstr>
      <vt:lpstr>PowerPoint Presentation</vt:lpstr>
      <vt:lpstr>Background – Incredible Edible Cloughmills</vt:lpstr>
      <vt:lpstr>Dream to reality</vt:lpstr>
      <vt:lpstr>Need to keep dreaming</vt:lpstr>
      <vt:lpstr>Dream to reality [2013]</vt:lpstr>
      <vt:lpstr>What have we learned?</vt:lpstr>
      <vt:lpstr>Pizza the action!</vt:lpstr>
      <vt:lpstr>PowerPoint Presentation</vt:lpstr>
      <vt:lpstr>Food for thought</vt:lpstr>
      <vt:lpstr>It is messy</vt:lpstr>
      <vt:lpstr>The Pig Club</vt:lpstr>
      <vt:lpstr>The relationship with food starts early</vt:lpstr>
      <vt:lpstr>PowerPoint Presentation</vt:lpstr>
      <vt:lpstr>Bringing people together</vt:lpstr>
      <vt:lpstr>The Big Screen comes to Cloughmills</vt:lpstr>
      <vt:lpstr>Social and therapeutic horticulture</vt:lpstr>
      <vt:lpstr>PowerPoint Presentation</vt:lpstr>
      <vt:lpstr>PowerPoint Presentation</vt:lpstr>
      <vt:lpstr>PowerPoint Presentation</vt:lpstr>
      <vt:lpstr>PowerPoint Presentation</vt:lpstr>
      <vt:lpstr>This much we know…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Incredible Edible Cloughmills  The Untold Story</dc:title>
  <dc:creator>Donnelly Declan</dc:creator>
  <cp:lastModifiedBy>Caroline</cp:lastModifiedBy>
  <cp:revision>11</cp:revision>
  <cp:lastPrinted>2015-03-09T15:13:51Z</cp:lastPrinted>
  <dcterms:created xsi:type="dcterms:W3CDTF">2015-03-09T13:46:01Z</dcterms:created>
  <dcterms:modified xsi:type="dcterms:W3CDTF">2015-04-20T11:18:26Z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0x010100BF1562D841E46541A18D83718587B3B5</vt:lpwstr>
  </property>
</Properties>
</file>