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8" r:id="rId5"/>
    <p:sldId id="306" r:id="rId6"/>
    <p:sldId id="313" r:id="rId7"/>
    <p:sldId id="310" r:id="rId8"/>
    <p:sldId id="303" r:id="rId9"/>
    <p:sldId id="305" r:id="rId10"/>
    <p:sldId id="302" r:id="rId11"/>
    <p:sldId id="314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1DC2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42" autoAdjust="0"/>
  </p:normalViewPr>
  <p:slideViewPr>
    <p:cSldViewPr>
      <p:cViewPr>
        <p:scale>
          <a:sx n="60" d="100"/>
          <a:sy n="60" d="100"/>
        </p:scale>
        <p:origin x="-2098" y="-6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065" cy="4968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091" y="1"/>
            <a:ext cx="2946065" cy="4968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C0410-5ED8-4BCF-9CDB-7EF1FAFCF471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26"/>
            <a:ext cx="2946065" cy="496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091" y="9428126"/>
            <a:ext cx="2946065" cy="496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A0732-D8E5-4B61-BA54-6C36B2133B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552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065" cy="4968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091" y="1"/>
            <a:ext cx="2946065" cy="4968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F289B-2523-4993-BD91-7B13F0CBE2DC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61" y="4714903"/>
            <a:ext cx="5439356" cy="4466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126"/>
            <a:ext cx="2946065" cy="496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091" y="9428126"/>
            <a:ext cx="2946065" cy="496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F175C-75E9-4422-A821-51C20A1544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87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F175C-75E9-4422-A821-51C20A15441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F175C-75E9-4422-A821-51C20A15441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ADE55-F1F7-4FFD-9612-1B52615B87A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F175C-75E9-4422-A821-51C20A15441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F175C-75E9-4422-A821-51C20A15441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F175C-75E9-4422-A821-51C20A15441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F175C-75E9-4422-A821-51C20A15441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F175C-75E9-4422-A821-51C20A15441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540-4F46-4150-9234-1392838DEBB5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A3D-668B-436B-8D55-E1B4E0DD6E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64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540-4F46-4150-9234-1392838DEBB5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A3D-668B-436B-8D55-E1B4E0DD6E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3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540-4F46-4150-9234-1392838DEBB5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A3D-668B-436B-8D55-E1B4E0DD6E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7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540-4F46-4150-9234-1392838DEBB5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A3D-668B-436B-8D55-E1B4E0DD6E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06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540-4F46-4150-9234-1392838DEBB5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A3D-668B-436B-8D55-E1B4E0DD6E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80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540-4F46-4150-9234-1392838DEBB5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A3D-668B-436B-8D55-E1B4E0DD6E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6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540-4F46-4150-9234-1392838DEBB5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A3D-668B-436B-8D55-E1B4E0DD6E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0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540-4F46-4150-9234-1392838DEBB5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A3D-668B-436B-8D55-E1B4E0DD6E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7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540-4F46-4150-9234-1392838DEBB5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A3D-668B-436B-8D55-E1B4E0DD6E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38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540-4F46-4150-9234-1392838DEBB5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A3D-668B-436B-8D55-E1B4E0DD6E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7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9540-4F46-4150-9234-1392838DEBB5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A3D-668B-436B-8D55-E1B4E0DD6E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86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89540-4F46-4150-9234-1392838DEBB5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00A3D-668B-436B-8D55-E1B4E0DD6E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6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irdre\Dropbox\FUNDING\POTENTIAL%20FUNDERS\DECISIONS%20PENDING\Dunhill%20Medical%20Trust%2029.02.16\MEAAP%20Dunhill%20Interview%2006.10.16\Impact%20programme%202-SD.mp4" TargetMode="External"/><Relationship Id="rId5" Type="http://schemas.openxmlformats.org/officeDocument/2006/relationships/hyperlink" Target="https://www.youtube.com/watch?v=ovHdUGBgFdA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7467600" cy="3048000"/>
          </a:xfrm>
        </p:spPr>
        <p:txBody>
          <a:bodyPr>
            <a:normAutofit fontScale="92500" lnSpcReduction="10000"/>
          </a:bodyPr>
          <a:lstStyle/>
          <a:p>
            <a:r>
              <a:rPr lang="en-GB" sz="4800" b="1" dirty="0" smtClean="0">
                <a:solidFill>
                  <a:srgbClr val="0000FF"/>
                </a:solidFill>
              </a:rPr>
              <a:t>Co-Production</a:t>
            </a:r>
          </a:p>
          <a:p>
            <a:r>
              <a:rPr lang="en-GB" sz="4800" b="1" dirty="0" smtClean="0">
                <a:solidFill>
                  <a:srgbClr val="0000FF"/>
                </a:solidFill>
              </a:rPr>
              <a:t>My learning to date….</a:t>
            </a:r>
            <a:endParaRPr lang="en-GB" sz="4300" b="1" dirty="0" smtClean="0">
              <a:solidFill>
                <a:srgbClr val="0000FF"/>
              </a:solidFill>
            </a:endParaRPr>
          </a:p>
          <a:p>
            <a:endParaRPr lang="en-GB" sz="4300" b="1" dirty="0" smtClean="0">
              <a:solidFill>
                <a:srgbClr val="0000FF"/>
              </a:solidFill>
            </a:endParaRPr>
          </a:p>
          <a:p>
            <a:r>
              <a:rPr lang="en-GB" sz="2600" b="1" dirty="0" smtClean="0">
                <a:solidFill>
                  <a:srgbClr val="0000FF"/>
                </a:solidFill>
              </a:rPr>
              <a:t>MEAAP Project Coordinator</a:t>
            </a:r>
          </a:p>
          <a:p>
            <a:r>
              <a:rPr lang="en-GB" sz="2600" b="1" dirty="0" smtClean="0">
                <a:solidFill>
                  <a:srgbClr val="0000FF"/>
                </a:solidFill>
              </a:rPr>
              <a:t>Deirdre McCloskey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344197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6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FF"/>
                </a:solidFill>
              </a:rPr>
              <a:t>Who are MEAAP?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50670"/>
            <a:ext cx="3657600" cy="515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1447800"/>
            <a:ext cx="4114800" cy="49530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An older people’s charity set up in 2011 with the “aim of improving the lives of older people within the Mid &amp; East Antrim area.”</a:t>
            </a:r>
          </a:p>
          <a:p>
            <a:r>
              <a:rPr lang="en-GB" dirty="0" smtClean="0"/>
              <a:t>We are not about “delivering projects” we are about “supporting people”!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1520" y="1600200"/>
            <a:ext cx="8496944" cy="506520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MEAAP have been representing the needs of older people &amp; older people groups on Integrated Care Partnership’s, NHSCT Older Peoples Panel, MEABC Community Planning.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Dunhill Medical Trust - Funding opportunity to “Develop a Network of Care for Older People at a Local Level” released in November 2015.</a:t>
            </a:r>
          </a:p>
          <a:p>
            <a:endParaRPr lang="en-GB" dirty="0" smtClean="0"/>
          </a:p>
          <a:p>
            <a:pPr algn="ctr"/>
            <a:r>
              <a:rPr lang="en-GB" sz="2800" b="1" dirty="0" smtClean="0"/>
              <a:t>MEAAP seen this as an opportunity to not only talk about co-production but to challenge our statutory agencies to work alongside us to put the principles into practice!</a:t>
            </a:r>
            <a:endParaRPr lang="en-GB" sz="2800" dirty="0" smtClean="0"/>
          </a:p>
          <a:p>
            <a:endParaRPr lang="en-GB" sz="2400" b="1" dirty="0" smtClean="0"/>
          </a:p>
          <a:p>
            <a:endParaRPr lang="en-GB" sz="2400" b="1" dirty="0" smtClean="0"/>
          </a:p>
          <a:p>
            <a:endParaRPr lang="en-GB" sz="2400" dirty="0" smtClean="0"/>
          </a:p>
          <a:p>
            <a:pPr>
              <a:spcBef>
                <a:spcPts val="0"/>
              </a:spcBef>
            </a:pPr>
            <a:endParaRPr lang="en-GB" sz="2400" dirty="0" smtClean="0"/>
          </a:p>
          <a:p>
            <a:pPr>
              <a:spcBef>
                <a:spcPts val="0"/>
              </a:spcBef>
            </a:pPr>
            <a:endParaRPr lang="en-GB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19672" y="188640"/>
            <a:ext cx="568863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http://static.wixstatic.com/media/ab632e_123544ed54ebcf518f2f2c8abfb67cae.png_srz_245_204_75_22_0.50_1.20_0.00_png_sr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4401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705600" cy="914400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solidFill>
                  <a:srgbClr val="0000FF"/>
                </a:solidFill>
              </a:rPr>
              <a:t>Opportunities </a:t>
            </a:r>
            <a:r>
              <a:rPr lang="en-GB" sz="4400" dirty="0" err="1" smtClean="0">
                <a:solidFill>
                  <a:srgbClr val="0000FF"/>
                </a:solidFill>
              </a:rPr>
              <a:t>vs</a:t>
            </a:r>
            <a:r>
              <a:rPr lang="en-GB" sz="4400" dirty="0" smtClean="0">
                <a:solidFill>
                  <a:srgbClr val="0000FF"/>
                </a:solidFill>
              </a:rPr>
              <a:t> Obstacles!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43770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‘Involving Many to Prescribe Alternative Care Together (IMPACT)’  Our Vision</a:t>
            </a:r>
            <a:endParaRPr lang="en-GB" dirty="0"/>
          </a:p>
        </p:txBody>
      </p:sp>
      <p:sp>
        <p:nvSpPr>
          <p:cNvPr id="6" name="AutoShap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981200"/>
            <a:ext cx="8229600" cy="4525963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Improve the quality of life for older people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by providing them with 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person centred services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and support to improve and meet the health and wellbeing outcomes that matter most to them - 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putting wellbeing on par with medical needs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using an integrated healthcare model - thereby reducing dependency on the unscheduled use of primary &amp; secondary health and social care services.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pact programme 2-S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85344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324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5"/>
              </a:rPr>
              <a:t>https://www.youtube.com/watch?v=ovHdUGBgFdA</a:t>
            </a:r>
            <a:r>
              <a:rPr lang="en-GB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Aligns with Co-Production Principles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791200"/>
          </a:xfrm>
        </p:spPr>
        <p:txBody>
          <a:bodyPr>
            <a:noAutofit/>
          </a:bodyPr>
          <a:lstStyle/>
          <a:p>
            <a:r>
              <a:rPr lang="en-GB" dirty="0" smtClean="0"/>
              <a:t>It </a:t>
            </a:r>
            <a:r>
              <a:rPr lang="en-GB" b="1" dirty="0" smtClean="0"/>
              <a:t>joins the dots </a:t>
            </a:r>
            <a:r>
              <a:rPr lang="en-GB" dirty="0" smtClean="0"/>
              <a:t>between existing local agencies, groups &amp; people.</a:t>
            </a:r>
          </a:p>
          <a:p>
            <a:r>
              <a:rPr lang="en-GB" b="1" dirty="0" smtClean="0"/>
              <a:t>Empowers older people </a:t>
            </a:r>
            <a:r>
              <a:rPr lang="en-GB" dirty="0" smtClean="0"/>
              <a:t>to be active participants in their own health.</a:t>
            </a:r>
          </a:p>
          <a:p>
            <a:r>
              <a:rPr lang="en-GB" dirty="0" smtClean="0"/>
              <a:t>Restores a </a:t>
            </a:r>
            <a:r>
              <a:rPr lang="en-GB" b="1" dirty="0" smtClean="0"/>
              <a:t>“balance of power”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Blurs the lines</a:t>
            </a:r>
            <a:r>
              <a:rPr lang="en-GB" dirty="0" smtClean="0"/>
              <a:t>, as we are all health care practitioners.</a:t>
            </a:r>
          </a:p>
          <a:p>
            <a:r>
              <a:rPr lang="en-GB" b="1" dirty="0" smtClean="0"/>
              <a:t>MEAAP are the lead applicant.</a:t>
            </a:r>
          </a:p>
          <a:p>
            <a:pPr>
              <a:lnSpc>
                <a:spcPct val="120000"/>
              </a:lnSpc>
            </a:pPr>
            <a:r>
              <a:rPr lang="en-GB" b="1" dirty="0" smtClean="0"/>
              <a:t>Invests &amp; nurtures </a:t>
            </a:r>
            <a:r>
              <a:rPr lang="en-GB" dirty="0" smtClean="0"/>
              <a:t>in communities </a:t>
            </a:r>
            <a:r>
              <a:rPr lang="en-GB" dirty="0" err="1" smtClean="0"/>
              <a:t>vs</a:t>
            </a:r>
            <a:r>
              <a:rPr lang="en-GB" dirty="0" smtClean="0"/>
              <a:t> signposting via local health &amp; wellbeing hubs.</a:t>
            </a:r>
          </a:p>
          <a:p>
            <a:pPr algn="ctr">
              <a:buNone/>
            </a:pPr>
            <a:endParaRPr lang="en-GB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Learning to date…</a:t>
            </a:r>
            <a:endParaRPr lang="en-GB" dirty="0"/>
          </a:p>
        </p:txBody>
      </p:sp>
      <p:sp>
        <p:nvSpPr>
          <p:cNvPr id="3074" name="AutoShape 2" descr=" "/>
          <p:cNvSpPr>
            <a:spLocks noChangeAspect="1" noChangeArrowheads="1"/>
          </p:cNvSpPr>
          <p:nvPr/>
        </p:nvSpPr>
        <p:spPr bwMode="auto">
          <a:xfrm>
            <a:off x="63500" y="-631825"/>
            <a:ext cx="285750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long winding r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219200"/>
            <a:ext cx="4933813" cy="2286000"/>
          </a:xfrm>
          <a:prstGeom prst="rect">
            <a:avLst/>
          </a:prstGeom>
          <a:noFill/>
        </p:spPr>
      </p:pic>
      <p:pic>
        <p:nvPicPr>
          <p:cNvPr id="3078" name="Picture 6" descr="Image result for Putting the Cart Before the Hor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581400"/>
            <a:ext cx="4385610" cy="304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62600" y="14478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Invest time, time, and more time!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191000"/>
            <a:ext cx="274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Know when to take the lead, and when to be led.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Learning to date…</a:t>
            </a:r>
            <a:endParaRPr lang="en-GB" dirty="0"/>
          </a:p>
        </p:txBody>
      </p:sp>
      <p:sp>
        <p:nvSpPr>
          <p:cNvPr id="3074" name="AutoShape 2" descr=" "/>
          <p:cNvSpPr>
            <a:spLocks noChangeAspect="1" noChangeArrowheads="1"/>
          </p:cNvSpPr>
          <p:nvPr/>
        </p:nvSpPr>
        <p:spPr bwMode="auto">
          <a:xfrm>
            <a:off x="63500" y="-631825"/>
            <a:ext cx="285750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562600" y="14478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Phone a friend – Coalition of Willing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114800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Accept the Risk of Failure – It is a “First Attempt in Learning”</a:t>
            </a:r>
            <a:endParaRPr lang="en-GB" sz="3200" dirty="0"/>
          </a:p>
        </p:txBody>
      </p:sp>
      <p:pic>
        <p:nvPicPr>
          <p:cNvPr id="32770" name="Picture 2" descr="Image result for OLDER PEOPLE RI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733800"/>
            <a:ext cx="5041751" cy="2819400"/>
          </a:xfrm>
          <a:prstGeom prst="rect">
            <a:avLst/>
          </a:prstGeom>
          <a:noFill/>
        </p:spPr>
      </p:pic>
      <p:pic>
        <p:nvPicPr>
          <p:cNvPr id="32772" name="Picture 4" descr="https://nikkimantyla.files.wordpress.com/2010/04/phone-a-frie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906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DF5E4DBB8BAE49BE2BD33B5EA03B07" ma:contentTypeVersion="4" ma:contentTypeDescription="Create a new document." ma:contentTypeScope="" ma:versionID="1b18a9811ad24a75a06a38215a9afb1a">
  <xsd:schema xmlns:xsd="http://www.w3.org/2001/XMLSchema" xmlns:xs="http://www.w3.org/2001/XMLSchema" xmlns:p="http://schemas.microsoft.com/office/2006/metadata/properties" xmlns:ns2="882961be-b4e2-4be2-8866-7e7dd015d99c" targetNamespace="http://schemas.microsoft.com/office/2006/metadata/properties" ma:root="true" ma:fieldsID="4e5c6dfd1a1092a4eeb5cfef27a7ebe2" ns2:_="">
    <xsd:import namespace="882961be-b4e2-4be2-8866-7e7dd015d9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961be-b4e2-4be2-8866-7e7dd015d9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D7A850-DDF0-4672-B3BB-38F74E42F9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2961be-b4e2-4be2-8866-7e7dd015d9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68C15A-4CAF-4E80-B2CD-3A4B834D3A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2CDA2D-B11B-4682-9911-E5F7F94E7630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882961be-b4e2-4be2-8866-7e7dd015d99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349</Words>
  <Application>Microsoft Office PowerPoint</Application>
  <PresentationFormat>On-screen Show (4:3)</PresentationFormat>
  <Paragraphs>40</Paragraphs>
  <Slides>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Who are MEAAP?</vt:lpstr>
      <vt:lpstr>Opportunities vs Obstacles!</vt:lpstr>
      <vt:lpstr>‘Involving Many to Prescribe Alternative Care Together (IMPACT)’  Our Vision</vt:lpstr>
      <vt:lpstr>PowerPoint Presentation</vt:lpstr>
      <vt:lpstr>Aligns with Co-Production Principles</vt:lpstr>
      <vt:lpstr>Learning to date…</vt:lpstr>
      <vt:lpstr>Learning to date…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Jenny Hanna</cp:lastModifiedBy>
  <cp:revision>124</cp:revision>
  <dcterms:created xsi:type="dcterms:W3CDTF">2016-02-02T21:06:30Z</dcterms:created>
  <dcterms:modified xsi:type="dcterms:W3CDTF">2017-02-14T09:43:46Z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0x010100FFDF5E4DBB8BAE49BE2BD33B5EA03B07</vt:lpwstr>
  </property>
</Properties>
</file>