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0" r:id="rId2"/>
    <p:sldId id="263" r:id="rId3"/>
    <p:sldId id="265" r:id="rId4"/>
    <p:sldId id="264" r:id="rId5"/>
    <p:sldId id="268" r:id="rId6"/>
    <p:sldId id="269" r:id="rId7"/>
    <p:sldId id="273" r:id="rId8"/>
    <p:sldId id="274" r:id="rId9"/>
    <p:sldId id="279" r:id="rId10"/>
    <p:sldId id="281" r:id="rId11"/>
    <p:sldId id="294" r:id="rId1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037" y="-91"/>
      </p:cViewPr>
      <p:guideLst>
        <p:guide orient="horz" pos="2160"/>
        <p:guide pos="2880"/>
      </p:guideLst>
    </p:cSldViewPr>
  </p:slideViewPr>
  <p:notesTextViewPr>
    <p:cViewPr>
      <p:scale>
        <a:sx n="100" d="100"/>
        <a:sy n="100" d="100"/>
      </p:scale>
      <p:origin x="0" y="91"/>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E8AA39E-BD02-47FE-A365-3541BE065A54}" type="datetimeFigureOut">
              <a:rPr lang="en-GB" smtClean="0"/>
              <a:t>16/03/2016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943DAA8-CC37-4482-80BE-B0C3972957E0}" type="slidenum">
              <a:rPr lang="en-GB" smtClean="0"/>
              <a:t>‹#›</a:t>
            </a:fld>
            <a:endParaRPr lang="en-GB"/>
          </a:p>
        </p:txBody>
      </p:sp>
    </p:spTree>
    <p:extLst>
      <p:ext uri="{BB962C8B-B14F-4D97-AF65-F5344CB8AC3E}">
        <p14:creationId xmlns:p14="http://schemas.microsoft.com/office/powerpoint/2010/main" val="3468933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D441562-29F6-4E9A-9116-43BB72E1A2F3}" type="datetimeFigureOut">
              <a:rPr lang="en-GB" smtClean="0"/>
              <a:t>16/03/2016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79A6D81-9FD9-48BE-8CDF-028AE572CD78}" type="slidenum">
              <a:rPr lang="en-GB" smtClean="0"/>
              <a:t>‹#›</a:t>
            </a:fld>
            <a:endParaRPr lang="en-GB"/>
          </a:p>
        </p:txBody>
      </p:sp>
    </p:spTree>
    <p:extLst>
      <p:ext uri="{BB962C8B-B14F-4D97-AF65-F5344CB8AC3E}">
        <p14:creationId xmlns:p14="http://schemas.microsoft.com/office/powerpoint/2010/main" val="192751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origin</a:t>
            </a:r>
            <a:r>
              <a:rPr lang="en-GB" baseline="0" dirty="0" smtClean="0"/>
              <a:t> of the Roundtable on Measuring Wellbeing in Northern Ireland lie in an invitation from John Woods and Dr Peter Doran of the School of Law at Queen’s to the Carnegie Trust to partner in a conference on measuring wellbeing in Northern Ireland in September 2013</a:t>
            </a:r>
            <a:endParaRPr lang="en-GB" dirty="0"/>
          </a:p>
        </p:txBody>
      </p:sp>
      <p:sp>
        <p:nvSpPr>
          <p:cNvPr id="4" name="Slide Number Placeholder 3"/>
          <p:cNvSpPr>
            <a:spLocks noGrp="1"/>
          </p:cNvSpPr>
          <p:nvPr>
            <p:ph type="sldNum" sz="quarter" idx="10"/>
          </p:nvPr>
        </p:nvSpPr>
        <p:spPr/>
        <p:txBody>
          <a:bodyPr/>
          <a:lstStyle/>
          <a:p>
            <a:fld id="{979A6D81-9FD9-48BE-8CDF-028AE572CD78}" type="slidenum">
              <a:rPr lang="en-GB" smtClean="0"/>
              <a:t>1</a:t>
            </a:fld>
            <a:endParaRPr lang="en-GB"/>
          </a:p>
        </p:txBody>
      </p:sp>
    </p:spTree>
    <p:extLst>
      <p:ext uri="{BB962C8B-B14F-4D97-AF65-F5344CB8AC3E}">
        <p14:creationId xmlns:p14="http://schemas.microsoft.com/office/powerpoint/2010/main" val="378468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 report from the 2013 Conference</a:t>
            </a:r>
            <a:endParaRPr lang="en-GB" dirty="0"/>
          </a:p>
        </p:txBody>
      </p:sp>
      <p:sp>
        <p:nvSpPr>
          <p:cNvPr id="4" name="Slide Number Placeholder 3"/>
          <p:cNvSpPr>
            <a:spLocks noGrp="1"/>
          </p:cNvSpPr>
          <p:nvPr>
            <p:ph type="sldNum" sz="quarter" idx="10"/>
          </p:nvPr>
        </p:nvSpPr>
        <p:spPr/>
        <p:txBody>
          <a:bodyPr/>
          <a:lstStyle/>
          <a:p>
            <a:fld id="{979A6D81-9FD9-48BE-8CDF-028AE572CD78}" type="slidenum">
              <a:rPr lang="en-GB" smtClean="0"/>
              <a:t>2</a:t>
            </a:fld>
            <a:endParaRPr lang="en-GB"/>
          </a:p>
        </p:txBody>
      </p:sp>
    </p:spTree>
    <p:extLst>
      <p:ext uri="{BB962C8B-B14F-4D97-AF65-F5344CB8AC3E}">
        <p14:creationId xmlns:p14="http://schemas.microsoft.com/office/powerpoint/2010/main" val="7276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Quote from foreword of report from 2013 Conference</a:t>
            </a:r>
            <a:endParaRPr lang="en-GB" dirty="0"/>
          </a:p>
        </p:txBody>
      </p:sp>
      <p:sp>
        <p:nvSpPr>
          <p:cNvPr id="4" name="Slide Number Placeholder 3"/>
          <p:cNvSpPr>
            <a:spLocks noGrp="1"/>
          </p:cNvSpPr>
          <p:nvPr>
            <p:ph type="sldNum" sz="quarter" idx="10"/>
          </p:nvPr>
        </p:nvSpPr>
        <p:spPr/>
        <p:txBody>
          <a:bodyPr/>
          <a:lstStyle/>
          <a:p>
            <a:fld id="{979A6D81-9FD9-48BE-8CDF-028AE572CD78}" type="slidenum">
              <a:rPr lang="en-GB" smtClean="0"/>
              <a:t>3</a:t>
            </a:fld>
            <a:endParaRPr lang="en-GB"/>
          </a:p>
        </p:txBody>
      </p:sp>
    </p:spTree>
    <p:extLst>
      <p:ext uri="{BB962C8B-B14F-4D97-AF65-F5344CB8AC3E}">
        <p14:creationId xmlns:p14="http://schemas.microsoft.com/office/powerpoint/2010/main" val="103158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a:t>
            </a:r>
            <a:r>
              <a:rPr lang="en-GB" baseline="0" dirty="0" smtClean="0"/>
              <a:t> outcome of the conference was the establishment of the roundtable. Membership included senior civil servants, politicians, academics and individuals with backgrounds in local government, the voluntary and community sector and business. </a:t>
            </a:r>
          </a:p>
        </p:txBody>
      </p:sp>
      <p:sp>
        <p:nvSpPr>
          <p:cNvPr id="4" name="Slide Number Placeholder 3"/>
          <p:cNvSpPr>
            <a:spLocks noGrp="1"/>
          </p:cNvSpPr>
          <p:nvPr>
            <p:ph type="sldNum" sz="quarter" idx="10"/>
          </p:nvPr>
        </p:nvSpPr>
        <p:spPr/>
        <p:txBody>
          <a:bodyPr/>
          <a:lstStyle/>
          <a:p>
            <a:fld id="{979A6D81-9FD9-48BE-8CDF-028AE572CD78}" type="slidenum">
              <a:rPr lang="en-GB" smtClean="0"/>
              <a:t>4</a:t>
            </a:fld>
            <a:endParaRPr lang="en-GB"/>
          </a:p>
        </p:txBody>
      </p:sp>
    </p:spTree>
    <p:extLst>
      <p:ext uri="{BB962C8B-B14F-4D97-AF65-F5344CB8AC3E}">
        <p14:creationId xmlns:p14="http://schemas.microsoft.com/office/powerpoint/2010/main" val="406252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Wellbeing</a:t>
            </a:r>
            <a:r>
              <a:rPr lang="en-GB" baseline="0" dirty="0" smtClean="0"/>
              <a:t> is a holistic concept bringing together social, environmental, economic and democratic outcomes.</a:t>
            </a:r>
            <a:endParaRPr lang="en-GB" dirty="0"/>
          </a:p>
        </p:txBody>
      </p:sp>
      <p:sp>
        <p:nvSpPr>
          <p:cNvPr id="4" name="Slide Number Placeholder 3"/>
          <p:cNvSpPr>
            <a:spLocks noGrp="1"/>
          </p:cNvSpPr>
          <p:nvPr>
            <p:ph type="sldNum" sz="quarter" idx="10"/>
          </p:nvPr>
        </p:nvSpPr>
        <p:spPr/>
        <p:txBody>
          <a:bodyPr/>
          <a:lstStyle/>
          <a:p>
            <a:fld id="{979A6D81-9FD9-48BE-8CDF-028AE572CD78}" type="slidenum">
              <a:rPr lang="en-GB" smtClean="0"/>
              <a:t>5</a:t>
            </a:fld>
            <a:endParaRPr lang="en-GB"/>
          </a:p>
        </p:txBody>
      </p:sp>
    </p:spTree>
    <p:extLst>
      <p:ext uri="{BB962C8B-B14F-4D97-AF65-F5344CB8AC3E}">
        <p14:creationId xmlns:p14="http://schemas.microsoft.com/office/powerpoint/2010/main" val="66208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seven steps outlined in the roundtable</a:t>
            </a:r>
            <a:r>
              <a:rPr lang="en-GB" baseline="0" dirty="0" smtClean="0"/>
              <a:t> report</a:t>
            </a:r>
            <a:endParaRPr lang="en-GB" dirty="0"/>
          </a:p>
        </p:txBody>
      </p:sp>
      <p:sp>
        <p:nvSpPr>
          <p:cNvPr id="4" name="Slide Number Placeholder 3"/>
          <p:cNvSpPr>
            <a:spLocks noGrp="1"/>
          </p:cNvSpPr>
          <p:nvPr>
            <p:ph type="sldNum" sz="quarter" idx="10"/>
          </p:nvPr>
        </p:nvSpPr>
        <p:spPr/>
        <p:txBody>
          <a:bodyPr/>
          <a:lstStyle/>
          <a:p>
            <a:fld id="{979A6D81-9FD9-48BE-8CDF-028AE572CD78}" type="slidenum">
              <a:rPr lang="en-GB" smtClean="0"/>
              <a:t>6</a:t>
            </a:fld>
            <a:endParaRPr lang="en-GB"/>
          </a:p>
        </p:txBody>
      </p:sp>
    </p:spTree>
    <p:extLst>
      <p:ext uri="{BB962C8B-B14F-4D97-AF65-F5344CB8AC3E}">
        <p14:creationId xmlns:p14="http://schemas.microsoft.com/office/powerpoint/2010/main" val="168051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Roundtable offers the draft framework as</a:t>
            </a:r>
            <a:r>
              <a:rPr lang="en-GB" baseline="0" dirty="0" smtClean="0"/>
              <a:t> an illustration of what such a framework might look like.</a:t>
            </a:r>
            <a:endParaRPr lang="en-GB" dirty="0"/>
          </a:p>
        </p:txBody>
      </p:sp>
      <p:sp>
        <p:nvSpPr>
          <p:cNvPr id="4" name="Slide Number Placeholder 3"/>
          <p:cNvSpPr>
            <a:spLocks noGrp="1"/>
          </p:cNvSpPr>
          <p:nvPr>
            <p:ph type="sldNum" sz="quarter" idx="10"/>
          </p:nvPr>
        </p:nvSpPr>
        <p:spPr/>
        <p:txBody>
          <a:bodyPr/>
          <a:lstStyle/>
          <a:p>
            <a:fld id="{979A6D81-9FD9-48BE-8CDF-028AE572CD78}" type="slidenum">
              <a:rPr lang="en-GB" smtClean="0"/>
              <a:t>7</a:t>
            </a:fld>
            <a:endParaRPr lang="en-GB"/>
          </a:p>
        </p:txBody>
      </p:sp>
    </p:spTree>
    <p:extLst>
      <p:ext uri="{BB962C8B-B14F-4D97-AF65-F5344CB8AC3E}">
        <p14:creationId xmlns:p14="http://schemas.microsoft.com/office/powerpoint/2010/main" val="276952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84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18684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237041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0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365472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11977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47038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121893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136432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66782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65309A-8A8D-9446-8683-CB2CAD65A9C7}" type="datetimeFigureOut">
              <a:rPr lang="en-US" smtClean="0"/>
              <a:t>3/16/2016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74ACCA-D5AB-FA4B-B490-58EB5707428B}" type="slidenum">
              <a:rPr lang="en-US" smtClean="0"/>
              <a:t>‹#›</a:t>
            </a:fld>
            <a:endParaRPr lang="en-US"/>
          </a:p>
        </p:txBody>
      </p:sp>
    </p:spTree>
    <p:extLst>
      <p:ext uri="{BB962C8B-B14F-4D97-AF65-F5344CB8AC3E}">
        <p14:creationId xmlns:p14="http://schemas.microsoft.com/office/powerpoint/2010/main" val="130897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82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hn@ballykeel.plu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WNI Power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
        <p:nvSpPr>
          <p:cNvPr id="4" name="TextBox 3"/>
          <p:cNvSpPr txBox="1"/>
          <p:nvPr/>
        </p:nvSpPr>
        <p:spPr>
          <a:xfrm>
            <a:off x="4841875" y="3460750"/>
            <a:ext cx="3762375" cy="830997"/>
          </a:xfrm>
          <a:prstGeom prst="rect">
            <a:avLst/>
          </a:prstGeom>
          <a:noFill/>
        </p:spPr>
        <p:txBody>
          <a:bodyPr wrap="square" rtlCol="0">
            <a:spAutoFit/>
          </a:bodyPr>
          <a:lstStyle/>
          <a:p>
            <a:pPr algn="r"/>
            <a:r>
              <a:rPr lang="en-US" sz="2400" dirty="0" smtClean="0"/>
              <a:t>Speaker: John Woods Carnegie Associate</a:t>
            </a:r>
            <a:endParaRPr lang="en-US" sz="2400" dirty="0"/>
          </a:p>
        </p:txBody>
      </p:sp>
    </p:spTree>
    <p:extLst>
      <p:ext uri="{BB962C8B-B14F-4D97-AF65-F5344CB8AC3E}">
        <p14:creationId xmlns:p14="http://schemas.microsoft.com/office/powerpoint/2010/main" val="3377611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27426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
        <p:nvSpPr>
          <p:cNvPr id="3" name="TextBox 2"/>
          <p:cNvSpPr txBox="1"/>
          <p:nvPr/>
        </p:nvSpPr>
        <p:spPr>
          <a:xfrm>
            <a:off x="3683000" y="2873375"/>
            <a:ext cx="4974112" cy="400110"/>
          </a:xfrm>
          <a:prstGeom prst="rect">
            <a:avLst/>
          </a:prstGeom>
          <a:noFill/>
        </p:spPr>
        <p:txBody>
          <a:bodyPr wrap="square" rtlCol="0">
            <a:spAutoFit/>
          </a:bodyPr>
          <a:lstStyle/>
          <a:p>
            <a:r>
              <a:rPr lang="en-US" sz="2000" dirty="0" smtClean="0"/>
              <a:t> John Woods </a:t>
            </a:r>
            <a:r>
              <a:rPr lang="en-US" sz="2000" dirty="0" smtClean="0">
                <a:hlinkClick r:id="rId3"/>
              </a:rPr>
              <a:t>john@ballykeel.plus.com</a:t>
            </a:r>
            <a:r>
              <a:rPr lang="en-US" sz="2000" dirty="0" smtClean="0"/>
              <a:t>  </a:t>
            </a:r>
            <a:endParaRPr lang="en-US" sz="2000" dirty="0"/>
          </a:p>
        </p:txBody>
      </p:sp>
    </p:spTree>
    <p:extLst>
      <p:ext uri="{BB962C8B-B14F-4D97-AF65-F5344CB8AC3E}">
        <p14:creationId xmlns:p14="http://schemas.microsoft.com/office/powerpoint/2010/main" val="518800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53656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30030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514076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3528078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338962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154737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337298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WNI Powerpoint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54" cy="6858000"/>
          </a:xfrm>
          <a:prstGeom prst="rect">
            <a:avLst/>
          </a:prstGeom>
        </p:spPr>
      </p:pic>
    </p:spTree>
    <p:extLst>
      <p:ext uri="{BB962C8B-B14F-4D97-AF65-F5344CB8AC3E}">
        <p14:creationId xmlns:p14="http://schemas.microsoft.com/office/powerpoint/2010/main" val="1636860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158</Words>
  <Application>Microsoft Office PowerPoint</Application>
  <PresentationFormat>On-screen Show (4:3)</PresentationFormat>
  <Paragraphs>16</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LBD Creative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Boyd</dc:creator>
  <cp:lastModifiedBy>Caroline</cp:lastModifiedBy>
  <cp:revision>20</cp:revision>
  <cp:lastPrinted>2015-12-11T17:17:56Z</cp:lastPrinted>
  <dcterms:created xsi:type="dcterms:W3CDTF">2015-06-01T11:23:02Z</dcterms:created>
  <dcterms:modified xsi:type="dcterms:W3CDTF">2016-03-16T13:15:41Z</dcterms:modified>
</cp:coreProperties>
</file>